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itkov@ti-p.r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2564904"/>
            <a:ext cx="6718257" cy="1470025"/>
          </a:xfrm>
        </p:spPr>
        <p:txBody>
          <a:bodyPr/>
          <a:lstStyle/>
          <a:p>
            <a:r>
              <a:rPr lang="ru-RU" dirty="0" smtClean="0"/>
              <a:t>Презентация проекта ЗаЧеки.рф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7316"/>
            <a:ext cx="4740265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Сервис поощрения покупок</a:t>
            </a:r>
            <a:endParaRPr lang="ru-RU" dirty="0"/>
          </a:p>
        </p:txBody>
      </p:sp>
      <p:sp>
        <p:nvSpPr>
          <p:cNvPr id="4" name="AutoShape 4" descr="http://%D0%B7%D0%B0%D1%87%D0%B5%D0%BA%D0%B8.%D1%80%D1%84/bitrix/templates/inbonus/images/logo_main_nav.png"/>
          <p:cNvSpPr>
            <a:spLocks noChangeAspect="1" noChangeArrowheads="1"/>
          </p:cNvSpPr>
          <p:nvPr/>
        </p:nvSpPr>
        <p:spPr bwMode="auto">
          <a:xfrm>
            <a:off x="155575" y="-144463"/>
            <a:ext cx="16859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%D0%B7%D0%B0%D1%87%D0%B5%D0%BA%D0%B8.%D1%80%D1%84/bitrix/templates/inbonus/images/logo_main_nav.png"/>
          <p:cNvSpPr>
            <a:spLocks noChangeAspect="1" noChangeArrowheads="1"/>
          </p:cNvSpPr>
          <p:nvPr/>
        </p:nvSpPr>
        <p:spPr bwMode="auto">
          <a:xfrm>
            <a:off x="307975" y="7937"/>
            <a:ext cx="16859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24622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41" y="4529994"/>
            <a:ext cx="2304256" cy="21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73" y="2297399"/>
            <a:ext cx="2714792" cy="250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00"/>
            <a:ext cx="2203266" cy="22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60380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15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проекта</a:t>
            </a:r>
            <a:endParaRPr lang="ru-RU" dirty="0"/>
          </a:p>
        </p:txBody>
      </p:sp>
      <p:pic>
        <p:nvPicPr>
          <p:cNvPr id="1026" name="Picture 2" descr="http://www.aam.at.ua/Pics/Pokupa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4" y="1412776"/>
            <a:ext cx="1586800" cy="15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084402" y="1799184"/>
            <a:ext cx="864096" cy="73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docum.ucoz.ru/2/chek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90" y="1454119"/>
            <a:ext cx="1494358" cy="14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9692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Покупатель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1953" y="29864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Кассовый чек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428528" y="4679042"/>
            <a:ext cx="864096" cy="73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12" y="1354801"/>
            <a:ext cx="2356419" cy="161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9059" y="3052326"/>
            <a:ext cx="7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pic>
        <p:nvPicPr>
          <p:cNvPr id="1031" name="Picture 7" descr="http://utahvalley360.com/wp-content/uploads/2013/06/mone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4" y="3675325"/>
            <a:ext cx="2029250" cy="19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2428528" y="2014188"/>
            <a:ext cx="864096" cy="73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26" y="3501008"/>
            <a:ext cx="1708475" cy="24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944" y="61709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чеков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09689" y="61830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Выше рейтинг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129692" y="4679041"/>
            <a:ext cx="864096" cy="73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10" descr="http://ru.stockfresh.com/thumbs/anatolym/1988573_3d-%D0%BB%D1%8E%D0%B4%D0%B8-%D0%B2%D0%BE%D0%BB%D0%BD%D0%B0-%D0%B4%D0%B5%D0%BD%D1%8C%D0%B3%D0%B8-%D1%87%D0%B5%D0%BB%D0%BE%D0%B2%D0%B5%D0%BA-surf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ru.stockfresh.com/thumbs/anatolym/1988573_3d-%D0%BB%D1%8E%D0%B4%D0%B8-%D0%B2%D0%BE%D0%BB%D0%BD%D0%B0-%D0%B4%D0%B5%D0%BD%D1%8C%D0%B3%D0%B8-%D1%87%D0%B5%D0%BB%D0%BE%D0%B2%D0%B5%D0%BA-surf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rabota----online.weebly.com/uploads/6/0/8/2/60828669/5454978_or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06" y="3933056"/>
            <a:ext cx="2818405" cy="19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62071" y="61830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Больше денег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2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admas.ru/wp-content/filesall/2012/07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89185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1208"/>
            <a:ext cx="4320480" cy="6247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99695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Задача участника бонусной программы – обогнать других участников по количеству или сумме загруженных чеков, чтобы получить экспоненциально больше призовых денег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7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3125788" cy="1632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7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такой бонусной программы в торговой точке позволяет: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9552" y="1545661"/>
            <a:ext cx="48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Привлечь к себе «колеблющихся» покупателей, которым все равно, где покупать</a:t>
            </a:r>
            <a:endParaRPr lang="ru-RU" dirty="0"/>
          </a:p>
        </p:txBody>
      </p:sp>
      <p:pic>
        <p:nvPicPr>
          <p:cNvPr id="3074" name="Picture 2" descr="http://1.bp.blogspot.com/-QHnCSaHQ5LY/VAW5g75hjYI/AAAAAAAACGc/FAF2UkUxLZQ/s1600/8dedca1c641bb133f19608a4245f0d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1"/>
            <a:ext cx="30627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552" y="3284984"/>
            <a:ext cx="48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Стимулировать ажиотажный спрос на кассовые чеки, заставив тем самым покупать как можно чаще и на как можно большие суммы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3488" y="544522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Получить тем самым конкурентное преимущество перед другими участниками рынка, которые такие бонусные программы не используют, и увеличить выручку от продаж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095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Объем рынка и конкуренты</a:t>
            </a:r>
            <a:endParaRPr lang="ru-RU" dirty="0"/>
          </a:p>
        </p:txBody>
      </p:sp>
      <p:pic>
        <p:nvPicPr>
          <p:cNvPr id="4098" name="Picture 2" descr="http://www.salon8marta.ru/files/nodus_items/0039/19981/attaches/mal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67" y="1287450"/>
            <a:ext cx="208759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egas-on-don.ru/upload/medialibrary/ad8/ad85caa9aa80fd39a0831437316d9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7" y="1323872"/>
            <a:ext cx="2754344" cy="12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9667" y="2727609"/>
            <a:ext cx="208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 млн. участников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23361" y="2768909"/>
            <a:ext cx="208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 млн. участников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3846" y="3284983"/>
            <a:ext cx="3292192" cy="3360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Экономически активного населения – 70 млн. чел.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58924" y="3708148"/>
            <a:ext cx="2241268" cy="2080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25% - участвуют в бонусных программах, 17 млн. чел.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63995" y="4354479"/>
            <a:ext cx="893922" cy="849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90240" y="5412429"/>
            <a:ext cx="274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10% от участвующих в бонусных программах – 1,7 млн. чел. – целевая  аудитория проекта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10132" y="342029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200 -300 млн. руб. в год – целевая выручка проекта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82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Монетизация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8584" y="209598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10% от сумм, выделяемых на розыгрыш бенефициарами бонусных программ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1376" y="4974295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Контекстная реклама на страницах сайта</a:t>
            </a:r>
            <a:endParaRPr lang="ru-RU" sz="2400" dirty="0"/>
          </a:p>
        </p:txBody>
      </p:sp>
      <p:pic>
        <p:nvPicPr>
          <p:cNvPr id="5124" name="Picture 4" descr="http://gelios-rostov.ru/gelios-rostov/stati/kontekstnayarek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0" y="4263212"/>
            <a:ext cx="3534784" cy="22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vestments.academic.ru/pictures/investments/img1974003_vyiru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92" y="1650492"/>
            <a:ext cx="3734472" cy="20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6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5676" y="1342628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3,5 млн. руб. </a:t>
            </a:r>
            <a:r>
              <a:rPr lang="ru-RU" sz="2400" dirty="0" smtClean="0"/>
              <a:t>– содержание команды проекта до момента выхода на </a:t>
            </a:r>
            <a:r>
              <a:rPr lang="ru-RU" sz="2400" dirty="0" smtClean="0"/>
              <a:t>самоокупаемость.</a:t>
            </a:r>
          </a:p>
          <a:p>
            <a:pPr algn="just"/>
            <a:r>
              <a:rPr lang="ru-RU" sz="2400" dirty="0" smtClean="0"/>
              <a:t>Предлагается 40% компании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8680" y="3710649"/>
            <a:ext cx="6609420" cy="868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Менторство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0168" y="498088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Ресурс выхода на сетевых ритейлеров </a:t>
            </a:r>
            <a:endParaRPr lang="ru-RU" sz="2400" dirty="0"/>
          </a:p>
        </p:txBody>
      </p:sp>
      <p:pic>
        <p:nvPicPr>
          <p:cNvPr id="6146" name="Picture 2" descr="http://jzrcsx.net/wp-content/uploads/images/2016/08/136623-money-deal-handshake_573beb56c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2628"/>
            <a:ext cx="3020036" cy="20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ipetskblog.ru/upload/main/468/468cc2852b1d668c8c99b41e4ef8a3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67352"/>
            <a:ext cx="4006984" cy="20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4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19" y="1412776"/>
            <a:ext cx="1472671" cy="178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95" y="1270794"/>
            <a:ext cx="2166320" cy="20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1171" y="3383066"/>
            <a:ext cx="38884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/>
              <a:t>Титков </a:t>
            </a:r>
            <a:r>
              <a:rPr lang="ru-RU" b="1" dirty="0" smtClean="0"/>
              <a:t>Алексей</a:t>
            </a:r>
          </a:p>
          <a:p>
            <a:pPr lvl="0" algn="just"/>
            <a:r>
              <a:rPr lang="ru-RU" sz="1400" b="1" dirty="0" smtClean="0"/>
              <a:t>Руководитель </a:t>
            </a:r>
            <a:r>
              <a:rPr lang="ru-RU" sz="1400" b="1" dirty="0"/>
              <a:t>проекта, более 10 лет работа в должности финансового директора в крупных компаниях различной отраслевой принадлежности, </a:t>
            </a:r>
            <a:r>
              <a:rPr lang="ru-RU" sz="1400" b="1" dirty="0" smtClean="0"/>
              <a:t>имеет </a:t>
            </a:r>
            <a:r>
              <a:rPr lang="ru-RU" sz="1400" b="1" dirty="0"/>
              <a:t>степень </a:t>
            </a:r>
            <a:r>
              <a:rPr lang="en-US" sz="1400" b="1" dirty="0" smtClean="0"/>
              <a:t>MBA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b="1" dirty="0" smtClean="0"/>
          </a:p>
          <a:p>
            <a:pPr lvl="0" algn="just"/>
            <a:r>
              <a:rPr lang="ru-RU" sz="1400" b="1" dirty="0" smtClean="0"/>
              <a:t>Опыт в интернет – бизнесе – 2 года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399134"/>
            <a:ext cx="42484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Иванов </a:t>
            </a:r>
            <a:r>
              <a:rPr lang="ru-RU" b="1" dirty="0" smtClean="0"/>
              <a:t>Михаил</a:t>
            </a:r>
          </a:p>
          <a:p>
            <a:pPr algn="just"/>
            <a:r>
              <a:rPr lang="ru-RU" sz="1400" b="1" dirty="0" smtClean="0"/>
              <a:t>Программист и специалист </a:t>
            </a:r>
            <a:r>
              <a:rPr lang="ru-RU" sz="1400" b="1" dirty="0"/>
              <a:t>по работе с базами данных, более 10 лет работа в проектах автоматизации учета крупных компаний на базе платформы </a:t>
            </a:r>
            <a:r>
              <a:rPr lang="ru-RU" sz="1400" b="1" dirty="0" smtClean="0"/>
              <a:t>1С и Битрикс.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Опыт в интернет – бизнесе – 2 года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5892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Остальные сотрудники привлекаются для работы на условиях аутсорсинга по мере необходимости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54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7"/>
            <a:ext cx="4392488" cy="392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44522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ООО «Технологии интернет – продаж»</a:t>
            </a:r>
          </a:p>
          <a:p>
            <a:r>
              <a:rPr lang="ru-RU" dirty="0" smtClean="0"/>
              <a:t>Генеральный директор Титков Алексей Викторович</a:t>
            </a:r>
          </a:p>
          <a:p>
            <a:r>
              <a:rPr lang="ru-RU" dirty="0" smtClean="0"/>
              <a:t>+7-925-334-40-75, +7-964-771-0</a:t>
            </a:r>
            <a:r>
              <a:rPr lang="en-US" dirty="0" smtClean="0"/>
              <a:t>0</a:t>
            </a:r>
            <a:r>
              <a:rPr lang="ru-RU" dirty="0" smtClean="0"/>
              <a:t>-03, </a:t>
            </a:r>
            <a:r>
              <a:rPr lang="en-US" dirty="0" smtClean="0">
                <a:hlinkClick r:id="rId3"/>
              </a:rPr>
              <a:t>titkov@ti-p.ru</a:t>
            </a:r>
            <a:r>
              <a:rPr lang="en-US" dirty="0" smtClean="0"/>
              <a:t>, Skype: titkovavmos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448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323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проекта ЗаЧеки.рф</vt:lpstr>
      <vt:lpstr>Содержание проекта</vt:lpstr>
      <vt:lpstr>Презентация PowerPoint</vt:lpstr>
      <vt:lpstr>Презентация PowerPoint</vt:lpstr>
      <vt:lpstr>Объем рынка и конкуренты</vt:lpstr>
      <vt:lpstr>Монетизация проекта</vt:lpstr>
      <vt:lpstr>Инвестиции</vt:lpstr>
      <vt:lpstr>Команда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13</cp:revision>
  <dcterms:created xsi:type="dcterms:W3CDTF">2016-10-15T14:27:30Z</dcterms:created>
  <dcterms:modified xsi:type="dcterms:W3CDTF">2016-11-01T17:45:44Z</dcterms:modified>
</cp:coreProperties>
</file>