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0" r:id="rId4"/>
    <p:sldId id="261" r:id="rId5"/>
    <p:sldId id="262" r:id="rId6"/>
    <p:sldId id="263" r:id="rId7"/>
    <p:sldId id="264" r:id="rId8"/>
    <p:sldId id="28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73"/>
    <a:srgbClr val="0AA96C"/>
    <a:srgbClr val="06A9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74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00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3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55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3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35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1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1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9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01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0AF3-5CF5-4E34-A4DF-BB271D73962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7FEF-74B3-4F0E-833F-752E6EEB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62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279" y="0"/>
            <a:ext cx="550144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278" y="0"/>
            <a:ext cx="550144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499" y="2644170"/>
            <a:ext cx="5367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МОБИЛЬНЫЕ</a:t>
            </a:r>
          </a:p>
          <a:p>
            <a: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</a:t>
            </a:r>
            <a:endParaRPr lang="ru-RU" sz="4800" dirty="0">
              <a:solidFill>
                <a:srgbClr val="06A9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1583" y="2274838"/>
            <a:ext cx="5367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</a:t>
            </a:r>
            <a:r>
              <a:rPr lang="en-US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</a:t>
            </a:r>
            <a:b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ОКАЗАНИЕ</a:t>
            </a:r>
            <a:b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800" dirty="0" smtClean="0">
                <a:solidFill>
                  <a:srgbClr val="06A9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</a:t>
            </a:r>
            <a:endParaRPr lang="ru-RU" sz="4800" dirty="0">
              <a:solidFill>
                <a:srgbClr val="06A9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2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5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2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0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0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2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6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0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13432" y="5823284"/>
            <a:ext cx="613610" cy="685800"/>
          </a:xfrm>
          <a:prstGeom prst="rect">
            <a:avLst/>
          </a:prstGeom>
          <a:solidFill>
            <a:srgbClr val="00B373"/>
          </a:solidFill>
          <a:ln>
            <a:solidFill>
              <a:srgbClr val="00B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5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15704</TotalTime>
  <Words>4</Words>
  <Application>Microsoft Office PowerPoint</Application>
  <PresentationFormat>Произвольный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IntMax</dc:creator>
  <cp:lastModifiedBy>Sergey</cp:lastModifiedBy>
  <cp:revision>56</cp:revision>
  <dcterms:created xsi:type="dcterms:W3CDTF">2018-02-05T06:47:58Z</dcterms:created>
  <dcterms:modified xsi:type="dcterms:W3CDTF">2018-06-20T09:58:55Z</dcterms:modified>
</cp:coreProperties>
</file>