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7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4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5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5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6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5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AED7-F0D5-49C8-AAED-5B0AB0B977F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5D37-D677-4C55-A513-7B0B24C10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0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127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Мобильный душевой комплекс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5" y="1260763"/>
            <a:ext cx="7190509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Энергоаудит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32" y="1115285"/>
            <a:ext cx="8165736" cy="55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9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5818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Комплекс видео фиксации «Стрелка»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5" y="1039091"/>
            <a:ext cx="5056909" cy="3380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44" y="858981"/>
            <a:ext cx="2894748" cy="4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6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49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Весовой контроль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35" y="997527"/>
            <a:ext cx="8929256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64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Телеинспекция</a:t>
            </a:r>
            <a:r>
              <a:rPr lang="ru-RU" b="1" dirty="0"/>
              <a:t> трубопроводов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45125"/>
            <a:ext cx="4536914" cy="5721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94" y="845125"/>
            <a:ext cx="4318461" cy="57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80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Баня на колёсах.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039090"/>
            <a:ext cx="3255818" cy="2299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039089"/>
            <a:ext cx="3158835" cy="2299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5" y="1039089"/>
            <a:ext cx="3117272" cy="2299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3574471"/>
            <a:ext cx="3255818" cy="2119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85" y="3574472"/>
            <a:ext cx="2723265" cy="3158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5" y="3574471"/>
            <a:ext cx="3117272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Общее описание.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2110"/>
            <a:ext cx="10515600" cy="591589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1.Мобильный душевой комплекс предназначен для </a:t>
            </a:r>
            <a:r>
              <a:rPr lang="ru-RU" dirty="0" smtClean="0"/>
              <a:t>помывки людей </a:t>
            </a:r>
            <a:r>
              <a:rPr lang="ru-RU" smtClean="0"/>
              <a:t>полностью  в автономном </a:t>
            </a:r>
            <a:r>
              <a:rPr lang="ru-RU" dirty="0" smtClean="0"/>
              <a:t>режиме.</a:t>
            </a:r>
          </a:p>
          <a:p>
            <a:r>
              <a:rPr lang="ru-RU" dirty="0" smtClean="0"/>
              <a:t>2.Комплекс рассчитан на одновременное обслуживание 15-ти человек. (15 душевых кабинок).</a:t>
            </a:r>
          </a:p>
          <a:p>
            <a:r>
              <a:rPr lang="ru-RU" dirty="0" smtClean="0"/>
              <a:t>3.Может работать при внешних температурах от -40 до +40 </a:t>
            </a:r>
            <a:r>
              <a:rPr lang="ru-RU" dirty="0" err="1" smtClean="0"/>
              <a:t>град.С</a:t>
            </a:r>
            <a:endParaRPr lang="ru-RU" dirty="0" smtClean="0"/>
          </a:p>
          <a:p>
            <a:r>
              <a:rPr lang="ru-RU" dirty="0" smtClean="0"/>
              <a:t>4.Комплекс несет на борту емкость с водой в 1500 литров, что позволяет в стандартном режиме провести два полных цикла мойки и обслужить 30 человек ( 2х15) , а в экономичном режиме до </a:t>
            </a:r>
            <a:r>
              <a:rPr lang="ru-RU" dirty="0" err="1" smtClean="0"/>
              <a:t>четырх</a:t>
            </a:r>
            <a:r>
              <a:rPr lang="ru-RU" dirty="0" smtClean="0"/>
              <a:t> циклов и обслужить до  60 человек (4х15).</a:t>
            </a:r>
          </a:p>
          <a:p>
            <a:r>
              <a:rPr lang="ru-RU" dirty="0" smtClean="0"/>
              <a:t>5.Комплекс оснащен независимым источником энергии в виде дизель генератора мощностью 15 кВт, обеспечивающего   энергией весь комплекс. Так же имеется возможность подключать комплекс к внешней сети 220/380 вольт.</a:t>
            </a:r>
          </a:p>
          <a:p>
            <a:r>
              <a:rPr lang="ru-RU" dirty="0" smtClean="0"/>
              <a:t>6.Комплекс оборудован системой закачки воды в бак из водоема или любого другого резервуара, находящегося на отдалении от автомобиля до 15-ти метров и ниже уровня дороги до 3 -х метров.</a:t>
            </a:r>
          </a:p>
          <a:p>
            <a:r>
              <a:rPr lang="ru-RU" dirty="0" smtClean="0"/>
              <a:t>7.Комплекс позволяет беспрерывно  подавать воду в душевые кабины из внешнего резервуара через свой бак с системой подогрева.</a:t>
            </a:r>
          </a:p>
          <a:p>
            <a:r>
              <a:rPr lang="ru-RU" dirty="0" smtClean="0"/>
              <a:t>8.Комплекс позволяет в </a:t>
            </a:r>
            <a:r>
              <a:rPr lang="ru-RU" dirty="0" err="1" smtClean="0"/>
              <a:t>автомтическом</a:t>
            </a:r>
            <a:r>
              <a:rPr lang="ru-RU" dirty="0" smtClean="0"/>
              <a:t> режиме поддерживать необходимую </a:t>
            </a:r>
            <a:r>
              <a:rPr lang="ru-RU" dirty="0" err="1" smtClean="0"/>
              <a:t>темпереатуру</a:t>
            </a:r>
            <a:r>
              <a:rPr lang="ru-RU" dirty="0" smtClean="0"/>
              <a:t> воды, подаваемую в душевые кабины и </a:t>
            </a:r>
            <a:r>
              <a:rPr lang="ru-RU" dirty="0" err="1" smtClean="0"/>
              <a:t>програмировать</a:t>
            </a:r>
            <a:r>
              <a:rPr lang="ru-RU" dirty="0" smtClean="0"/>
              <a:t> расход воды по каждой кабине индивидуально.</a:t>
            </a:r>
          </a:p>
          <a:p>
            <a:r>
              <a:rPr lang="ru-RU" dirty="0" smtClean="0"/>
              <a:t>9.Автоматика комплекса определяет уровень воды в резервуаре, с индикатором уровня и автоматом отключения по заполнению и </a:t>
            </a:r>
            <a:r>
              <a:rPr lang="ru-RU" dirty="0" err="1" smtClean="0"/>
              <a:t>ссигнализаций</a:t>
            </a:r>
            <a:r>
              <a:rPr lang="ru-RU" dirty="0" smtClean="0"/>
              <a:t> по </a:t>
            </a:r>
            <a:r>
              <a:rPr lang="ru-RU" dirty="0" err="1" smtClean="0"/>
              <a:t>опоржнению</a:t>
            </a:r>
            <a:r>
              <a:rPr lang="ru-RU" dirty="0" smtClean="0"/>
              <a:t> резервуара.</a:t>
            </a:r>
          </a:p>
          <a:p>
            <a:r>
              <a:rPr lang="ru-RU" dirty="0" smtClean="0"/>
              <a:t>10.Комплекс оснащен  автоматикой подогрева воды при отрицатель</a:t>
            </a:r>
          </a:p>
          <a:p>
            <a:r>
              <a:rPr lang="ru-RU" dirty="0" err="1" smtClean="0"/>
              <a:t>ных</a:t>
            </a:r>
            <a:r>
              <a:rPr lang="ru-RU" dirty="0" smtClean="0"/>
              <a:t> внешних температурах.</a:t>
            </a:r>
          </a:p>
        </p:txBody>
      </p:sp>
    </p:spTree>
    <p:extLst>
      <p:ext uri="{BB962C8B-B14F-4D97-AF65-F5344CB8AC3E}">
        <p14:creationId xmlns:p14="http://schemas.microsoft.com/office/powerpoint/2010/main" val="367851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255" y="0"/>
            <a:ext cx="10515600" cy="6858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11.Комплекс оснащен системой продувки сжатым воздухом всей водопроводной системы во </a:t>
            </a:r>
            <a:r>
              <a:rPr lang="ru-RU" sz="1600" dirty="0" err="1" smtClean="0"/>
              <a:t>избежания</a:t>
            </a:r>
            <a:r>
              <a:rPr lang="ru-RU" sz="1600" dirty="0" smtClean="0"/>
              <a:t> размораживания оборудования зимой.</a:t>
            </a:r>
          </a:p>
          <a:p>
            <a:r>
              <a:rPr lang="ru-RU" sz="1600" dirty="0" smtClean="0"/>
              <a:t>12.Комплекс оснащен системой слива отработанной воды в канализацию или водоем.</a:t>
            </a:r>
          </a:p>
          <a:p>
            <a:r>
              <a:rPr lang="ru-RU" sz="1600" dirty="0" smtClean="0"/>
              <a:t>13.Комплекс оснащен системой вентиляции и воздушного подогрева помещений в зимнее время автономным обогревателем типа «</a:t>
            </a:r>
            <a:r>
              <a:rPr lang="ru-RU" sz="1600" dirty="0" err="1" smtClean="0"/>
              <a:t>Вебасто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14.Комплекс оборудован 15-тью душевыми кабинками, разделенными перегородками. При необходимости кабинки могут быть дооснащены закрывающимися дверями.</a:t>
            </a:r>
          </a:p>
          <a:p>
            <a:r>
              <a:rPr lang="ru-RU" sz="1600" dirty="0" smtClean="0"/>
              <a:t>15.Освещение внутри обеспечивается герметичными светодиодными светильниками на 12 вольт.</a:t>
            </a:r>
          </a:p>
          <a:p>
            <a:r>
              <a:rPr lang="ru-RU" sz="1600" dirty="0" smtClean="0"/>
              <a:t>16.Комплекс по мимо 15-ти душевых кабинок оборудован отсеками:-	тамбур для раздевания и снятия верхней одежды с системой отсечки холодного воздуха на </a:t>
            </a:r>
            <a:r>
              <a:rPr lang="ru-RU" sz="1600" dirty="0" err="1" smtClean="0"/>
              <a:t>входе.комната</a:t>
            </a:r>
            <a:r>
              <a:rPr lang="ru-RU" sz="1600" dirty="0" smtClean="0"/>
              <a:t> для переодевания с отсеками для одежды и обуви рассчитанной на 15 человек. 17.	Комплекс оснащен </a:t>
            </a:r>
            <a:r>
              <a:rPr lang="ru-RU" sz="1600" dirty="0" err="1" smtClean="0"/>
              <a:t>внешеней</a:t>
            </a:r>
            <a:r>
              <a:rPr lang="ru-RU" sz="1600" dirty="0" smtClean="0"/>
              <a:t> закрывающейся на замок, дверью, выдвижной лестницей и освещение  входной площадки.</a:t>
            </a:r>
          </a:p>
          <a:p>
            <a:r>
              <a:rPr lang="ru-RU" sz="1600" dirty="0" smtClean="0"/>
              <a:t>18.Комплекс оснащен боковыми окнами для освещения внешним светом и аварийным выходом.</a:t>
            </a:r>
          </a:p>
          <a:p>
            <a:r>
              <a:rPr lang="ru-RU" sz="1600" dirty="0" smtClean="0"/>
              <a:t>19.Облицовка стен комплекса изнутри обшита пластиком или нержавеющей </a:t>
            </a:r>
            <a:r>
              <a:rPr lang="ru-RU" sz="1600" dirty="0" err="1" smtClean="0"/>
              <a:t>сталью.Пол</a:t>
            </a:r>
            <a:r>
              <a:rPr lang="ru-RU" sz="1600" dirty="0" smtClean="0"/>
              <a:t> рифленый алюминий  с наклоном для слива воды.</a:t>
            </a:r>
          </a:p>
          <a:p>
            <a:r>
              <a:rPr lang="ru-RU" sz="1600" dirty="0" smtClean="0"/>
              <a:t>20.Утепление фургона- </a:t>
            </a:r>
            <a:r>
              <a:rPr lang="ru-RU" sz="1600" dirty="0" err="1" smtClean="0"/>
              <a:t>сендвич</a:t>
            </a:r>
            <a:r>
              <a:rPr lang="ru-RU" sz="1600" dirty="0" smtClean="0"/>
              <a:t> панели толщиной 50 мм, которые облицованы снаружи окрашенным оцинкованным  металлическим листом.</a:t>
            </a:r>
          </a:p>
          <a:p>
            <a:r>
              <a:rPr lang="ru-RU" sz="1600" dirty="0" smtClean="0"/>
              <a:t>21.Все </a:t>
            </a:r>
            <a:r>
              <a:rPr lang="ru-RU" sz="1600" dirty="0" err="1" smtClean="0"/>
              <a:t>ослуживающие</a:t>
            </a:r>
            <a:r>
              <a:rPr lang="ru-RU" sz="1600" dirty="0" smtClean="0"/>
              <a:t> механизмы комплекса расположены между кабиной водителя и основным корпусом под защитными кожухами.</a:t>
            </a:r>
          </a:p>
          <a:p>
            <a:r>
              <a:rPr lang="ru-RU" sz="1600" dirty="0" smtClean="0"/>
              <a:t>22.Комплекс  оборудован аварийным АКБ  и в случае отказа </a:t>
            </a:r>
            <a:r>
              <a:rPr lang="ru-RU" sz="1600" dirty="0" err="1" smtClean="0"/>
              <a:t>дизельгенератора</a:t>
            </a:r>
            <a:r>
              <a:rPr lang="ru-RU" sz="1600" dirty="0" smtClean="0"/>
              <a:t>, позволяет обеспечить аварийное освещение,  без поломок выключить комплекс и продуть воздухом.</a:t>
            </a:r>
          </a:p>
          <a:p>
            <a:r>
              <a:rPr lang="ru-RU" sz="1600" dirty="0" smtClean="0"/>
              <a:t>23.Комплекс оборудован системами блокировок от запуска насоса без воды. Контроллером температуры воды и сигнализатором, если температуры воды в баке опустится ниже +5 град. Сигнализатор может быть соединён с мобильным телефоном.</a:t>
            </a:r>
          </a:p>
          <a:p>
            <a:r>
              <a:rPr lang="ru-RU" sz="1600" dirty="0" smtClean="0"/>
              <a:t>24.Дополнительно комплекс может быть  оснащен сигнализациями и системами оповещения и диагностики требуемой функциональности.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411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характеристики комплекса.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963" y="1371602"/>
            <a:ext cx="10515600" cy="545869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Работа при внешних температурах   -40 +40 град. С.</a:t>
            </a:r>
          </a:p>
          <a:p>
            <a:r>
              <a:rPr lang="ru-RU" dirty="0" smtClean="0"/>
              <a:t>Емкость бака с водой - 1500 литров.</a:t>
            </a:r>
          </a:p>
          <a:p>
            <a:r>
              <a:rPr lang="ru-RU" dirty="0" smtClean="0"/>
              <a:t>Нагрев воды до 30 </a:t>
            </a:r>
            <a:r>
              <a:rPr lang="ru-RU" dirty="0" err="1" smtClean="0"/>
              <a:t>град.С</a:t>
            </a:r>
            <a:endParaRPr lang="ru-RU" dirty="0" smtClean="0"/>
          </a:p>
          <a:p>
            <a:r>
              <a:rPr lang="ru-RU" dirty="0" smtClean="0"/>
              <a:t>Давление подаваемой воды в душевые кабины 2 </a:t>
            </a:r>
            <a:r>
              <a:rPr lang="ru-RU" dirty="0" err="1" smtClean="0"/>
              <a:t>аТм.</a:t>
            </a:r>
            <a:endParaRPr lang="ru-RU" dirty="0" smtClean="0"/>
          </a:p>
          <a:p>
            <a:r>
              <a:rPr lang="ru-RU" dirty="0" smtClean="0"/>
              <a:t>Таймер для выставления расхода воды индивидуально по каждой душевой кабине с интервалом 2,5 минуты в диапазоне от </a:t>
            </a:r>
            <a:r>
              <a:rPr lang="ru-RU" dirty="0" err="1" smtClean="0"/>
              <a:t>от</a:t>
            </a:r>
            <a:r>
              <a:rPr lang="ru-RU" dirty="0" smtClean="0"/>
              <a:t> 2,5 минут до 15-ти минут.</a:t>
            </a:r>
          </a:p>
          <a:p>
            <a:r>
              <a:rPr lang="ru-RU" dirty="0" smtClean="0"/>
              <a:t>Поддержания температуры воды при отрицательных внешних температурах +5 град С.</a:t>
            </a:r>
          </a:p>
          <a:p>
            <a:r>
              <a:rPr lang="ru-RU" dirty="0" err="1" smtClean="0"/>
              <a:t>Электрообогрев</a:t>
            </a:r>
            <a:r>
              <a:rPr lang="ru-RU" dirty="0" smtClean="0"/>
              <a:t> водоподводящих труб при отрицательных внешних температурах +5 град С.</a:t>
            </a:r>
          </a:p>
          <a:p>
            <a:r>
              <a:rPr lang="ru-RU" dirty="0" smtClean="0"/>
              <a:t>Количество душевых кабинок 15-ть.</a:t>
            </a:r>
          </a:p>
          <a:p>
            <a:r>
              <a:rPr lang="ru-RU" dirty="0" smtClean="0"/>
              <a:t>Воздушный дизельный подогреватель воздуха в помещениях  типа «</a:t>
            </a:r>
            <a:r>
              <a:rPr lang="ru-RU" dirty="0" err="1" smtClean="0"/>
              <a:t>Вебасто</a:t>
            </a:r>
            <a:r>
              <a:rPr lang="ru-RU" dirty="0" smtClean="0"/>
              <a:t>» мощностью 3 кВт. с питанием от бака  автомобиля.</a:t>
            </a:r>
          </a:p>
          <a:p>
            <a:r>
              <a:rPr lang="ru-RU" dirty="0" smtClean="0"/>
              <a:t>Электрическая тепловая завеса на входе  мощность 1 кВт.</a:t>
            </a:r>
          </a:p>
          <a:p>
            <a:r>
              <a:rPr lang="ru-RU" dirty="0" smtClean="0"/>
              <a:t>Потребляемая мощность освещения 500 ватт.</a:t>
            </a:r>
          </a:p>
          <a:p>
            <a:r>
              <a:rPr lang="ru-RU" dirty="0" smtClean="0"/>
              <a:t>Закачка воды насосом в емкость гибком шлангом (входит в комплект) диаметром 50 мм при максимальной длине до 15 метров и перепаде уровня ниже дороги до 3-х метров.</a:t>
            </a:r>
          </a:p>
          <a:p>
            <a:r>
              <a:rPr lang="ru-RU" dirty="0" smtClean="0"/>
              <a:t>Время  закачки воды не более 20 минут.</a:t>
            </a:r>
          </a:p>
          <a:p>
            <a:r>
              <a:rPr lang="ru-RU" dirty="0" smtClean="0"/>
              <a:t>Время нагрева воды в емкости на 25  град С.  3-ри часа 20 минут.</a:t>
            </a:r>
          </a:p>
          <a:p>
            <a:r>
              <a:rPr lang="ru-RU" dirty="0" smtClean="0"/>
              <a:t>Гибкий шланг для слива отработанной воды диаметром 100 мм длиной 10 метров (входит в комплект).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45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73" y="357043"/>
            <a:ext cx="10515600" cy="4351338"/>
          </a:xfrm>
        </p:spPr>
        <p:txBody>
          <a:bodyPr/>
          <a:lstStyle/>
          <a:p>
            <a:r>
              <a:rPr lang="ru-RU" sz="1600" dirty="0" smtClean="0"/>
              <a:t>Емкость дополнительного АКБ 12 вольт 100А/час.</a:t>
            </a:r>
          </a:p>
          <a:p>
            <a:r>
              <a:rPr lang="ru-RU" sz="1600" dirty="0" smtClean="0"/>
              <a:t>Дизель генератор мощностью 15 кВт с возможностью работать от бака автомобиля.</a:t>
            </a:r>
          </a:p>
          <a:p>
            <a:r>
              <a:rPr lang="ru-RU" sz="1600" dirty="0" smtClean="0"/>
              <a:t>Внешнее подключения питания на 220/380 вольт до 15 кВт.</a:t>
            </a:r>
          </a:p>
          <a:p>
            <a:r>
              <a:rPr lang="ru-RU" sz="1600" dirty="0" smtClean="0"/>
              <a:t>Система вентиляции </a:t>
            </a:r>
            <a:r>
              <a:rPr lang="ru-RU" sz="1600" dirty="0" err="1" smtClean="0"/>
              <a:t>накрышная</a:t>
            </a:r>
            <a:r>
              <a:rPr lang="ru-RU" sz="1600" dirty="0" smtClean="0"/>
              <a:t> с встроенными вытяжными вентиляторами, оборудованными автоматическими </a:t>
            </a:r>
            <a:r>
              <a:rPr lang="ru-RU" sz="1600" dirty="0" err="1" smtClean="0"/>
              <a:t>жалюзями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84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6" y="657866"/>
            <a:ext cx="5239790" cy="2348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812" y="498764"/>
            <a:ext cx="2713388" cy="2089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6" y="3572483"/>
            <a:ext cx="3556779" cy="2096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562" y="3572483"/>
            <a:ext cx="3498524" cy="20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32163" y="1790389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MT"/>
              </a:rPr>
              <a:t>Предлагаемый комплекс спроектирован исходя из большого опыта производства нашей</a:t>
            </a:r>
          </a:p>
          <a:p>
            <a:r>
              <a:rPr lang="ru-RU" dirty="0">
                <a:latin typeface="ArialMT"/>
              </a:rPr>
              <a:t>компанией разных типов мобильных лабораторий.</a:t>
            </a:r>
          </a:p>
          <a:p>
            <a:r>
              <a:rPr lang="ru-RU" dirty="0">
                <a:latin typeface="ArialMT"/>
              </a:rPr>
              <a:t>Комплекс максимально сбалансирован по функциональному назначению и может быть</a:t>
            </a:r>
          </a:p>
          <a:p>
            <a:r>
              <a:rPr lang="ru-RU" dirty="0">
                <a:latin typeface="ArialMT"/>
              </a:rPr>
              <a:t>дополнен различными дополнительными устройствами в зависимости от ТЗ:</a:t>
            </a:r>
          </a:p>
          <a:p>
            <a:r>
              <a:rPr lang="ru-RU" dirty="0">
                <a:latin typeface="ArialMT"/>
              </a:rPr>
              <a:t>-. Установка фильтров для очистки воды при заборе из естественных водоемов.</a:t>
            </a:r>
          </a:p>
          <a:p>
            <a:r>
              <a:rPr lang="ru-RU" dirty="0">
                <a:latin typeface="ArialMT"/>
              </a:rPr>
              <a:t>- Установка полностью изолированных душевых кабинок.</a:t>
            </a:r>
          </a:p>
          <a:p>
            <a:r>
              <a:rPr lang="ru-RU" dirty="0">
                <a:latin typeface="ArialMT"/>
              </a:rPr>
              <a:t>- Установка стирального и сушильного оборудования.</a:t>
            </a:r>
          </a:p>
          <a:p>
            <a:r>
              <a:rPr lang="ru-RU" dirty="0">
                <a:latin typeface="ArialMT"/>
              </a:rPr>
              <a:t>- Возможность свободной планировки душевых по различным размерам и комфорту с установкой</a:t>
            </a:r>
          </a:p>
          <a:p>
            <a:r>
              <a:rPr lang="ru-RU" dirty="0">
                <a:latin typeface="ArialMT"/>
              </a:rPr>
              <a:t>сантехники разной ценовой категории.</a:t>
            </a:r>
          </a:p>
          <a:p>
            <a:r>
              <a:rPr lang="ru-RU" dirty="0">
                <a:latin typeface="ArialMT"/>
              </a:rPr>
              <a:t>- Переоборудование комплекса в баню.</a:t>
            </a:r>
          </a:p>
          <a:p>
            <a:r>
              <a:rPr lang="ru-RU" dirty="0">
                <a:latin typeface="ArialMT"/>
              </a:rPr>
              <a:t>- Установка оборудования типа «</a:t>
            </a:r>
            <a:r>
              <a:rPr lang="ru-RU" dirty="0" err="1">
                <a:latin typeface="ArialMT"/>
              </a:rPr>
              <a:t>Керхер</a:t>
            </a:r>
            <a:r>
              <a:rPr lang="ru-RU" dirty="0">
                <a:latin typeface="ArialMT"/>
              </a:rPr>
              <a:t>». для мойки различной техники на улице.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5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291" y="83128"/>
            <a:ext cx="8866910" cy="8035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</a:t>
            </a:r>
            <a:r>
              <a:rPr lang="ru-RU" sz="4900" b="1" dirty="0" smtClean="0">
                <a:solidFill>
                  <a:srgbClr val="FF0000"/>
                </a:solidFill>
              </a:rPr>
              <a:t>Некоторые </a:t>
            </a:r>
            <a:r>
              <a:rPr lang="ru-RU" sz="4900" b="1" dirty="0">
                <a:solidFill>
                  <a:srgbClr val="FF0000"/>
                </a:solidFill>
              </a:rPr>
              <a:t>примеры наших </a:t>
            </a:r>
            <a:r>
              <a:rPr lang="ru-RU" sz="4900" b="1" dirty="0" smtClean="0">
                <a:solidFill>
                  <a:srgbClr val="FF0000"/>
                </a:solidFill>
              </a:rPr>
              <a:t>работ.</a:t>
            </a: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1850" y="928255"/>
            <a:ext cx="10515600" cy="40178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Диагностика атмосферы.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19" y="1856507"/>
            <a:ext cx="6594764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5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Контроль </a:t>
            </a:r>
            <a:r>
              <a:rPr lang="ru-RU" b="1" dirty="0"/>
              <a:t>отравляющих веществ.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43" y="1233055"/>
            <a:ext cx="7417048" cy="47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38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668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ArialMT</vt:lpstr>
      <vt:lpstr>Calibri</vt:lpstr>
      <vt:lpstr>Calibri Light</vt:lpstr>
      <vt:lpstr>Тема Office</vt:lpstr>
      <vt:lpstr>Мобильный душевой комплекс</vt:lpstr>
      <vt:lpstr>Общее описание.</vt:lpstr>
      <vt:lpstr>Презентация PowerPoint</vt:lpstr>
      <vt:lpstr>Технические характеристики комплекса.</vt:lpstr>
      <vt:lpstr>Презентация PowerPoint</vt:lpstr>
      <vt:lpstr>Презентация PowerPoint</vt:lpstr>
      <vt:lpstr>Заключение</vt:lpstr>
      <vt:lpstr>   Некоторые примеры наших работ.</vt:lpstr>
      <vt:lpstr>            Контроль отравляющих веществ.</vt:lpstr>
      <vt:lpstr>Энергоаудит.</vt:lpstr>
      <vt:lpstr>Комплекс видео фиксации «Стрелка»</vt:lpstr>
      <vt:lpstr>Весовой контроль</vt:lpstr>
      <vt:lpstr>Телеинспекция трубопроводов</vt:lpstr>
      <vt:lpstr> Баня на колёсах.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душевой комплекс</dc:title>
  <dc:creator>Татьяна</dc:creator>
  <cp:lastModifiedBy>Татьяна</cp:lastModifiedBy>
  <cp:revision>12</cp:revision>
  <dcterms:created xsi:type="dcterms:W3CDTF">2017-11-03T20:56:55Z</dcterms:created>
  <dcterms:modified xsi:type="dcterms:W3CDTF">2017-11-04T10:09:39Z</dcterms:modified>
</cp:coreProperties>
</file>